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Oswald Medium"/>
      <p:regular r:id="rId13"/>
      <p:bold r:id="rId14"/>
    </p:embeddedFont>
    <p:embeddedFont>
      <p:font typeface="Krub"/>
      <p:regular r:id="rId15"/>
      <p:bold r:id="rId16"/>
      <p:italic r:id="rId17"/>
      <p:boldItalic r:id="rId18"/>
    </p:embeddedFont>
    <p:embeddedFont>
      <p:font typeface="Oswald"/>
      <p:regular r:id="rId19"/>
      <p:bold r:id="rId20"/>
    </p:embeddedFont>
    <p:embeddedFont>
      <p:font typeface="Open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bold.fntdata"/><Relationship Id="rId22" Type="http://schemas.openxmlformats.org/officeDocument/2006/relationships/font" Target="fonts/OpenSans-bold.fntdata"/><Relationship Id="rId21" Type="http://schemas.openxmlformats.org/officeDocument/2006/relationships/font" Target="fonts/OpenSans-regular.fntdata"/><Relationship Id="rId24" Type="http://schemas.openxmlformats.org/officeDocument/2006/relationships/font" Target="fonts/OpenSans-boldItalic.fntdata"/><Relationship Id="rId23" Type="http://schemas.openxmlformats.org/officeDocument/2006/relationships/font" Target="fonts/OpenSans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OswaldMedium-regular.fntdata"/><Relationship Id="rId12" Type="http://schemas.openxmlformats.org/officeDocument/2006/relationships/slide" Target="slides/slide8.xml"/><Relationship Id="rId15" Type="http://schemas.openxmlformats.org/officeDocument/2006/relationships/font" Target="fonts/Krub-regular.fntdata"/><Relationship Id="rId14" Type="http://schemas.openxmlformats.org/officeDocument/2006/relationships/font" Target="fonts/OswaldMedium-bold.fntdata"/><Relationship Id="rId17" Type="http://schemas.openxmlformats.org/officeDocument/2006/relationships/font" Target="fonts/Krub-italic.fntdata"/><Relationship Id="rId16" Type="http://schemas.openxmlformats.org/officeDocument/2006/relationships/font" Target="fonts/Krub-bold.fntdata"/><Relationship Id="rId19" Type="http://schemas.openxmlformats.org/officeDocument/2006/relationships/font" Target="fonts/Oswald-regular.fntdata"/><Relationship Id="rId18" Type="http://schemas.openxmlformats.org/officeDocument/2006/relationships/font" Target="fonts/Krub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993a9f9f4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993a9f9f4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4cc73999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4cc73999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4cca5b05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4cca5b05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8ba3c0465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8ba3c0465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8ba3c0465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8ba3c0465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9ca21ad9d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9ca21ad9d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9ca21ad9d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9ca21ad9d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9d170e131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9d170e131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Relationship Id="rId4" Type="http://schemas.openxmlformats.org/officeDocument/2006/relationships/image" Target="../media/image7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9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17.png"/><Relationship Id="rId4" Type="http://schemas.openxmlformats.org/officeDocument/2006/relationships/image" Target="../media/image3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8.png"/><Relationship Id="rId4" Type="http://schemas.openxmlformats.org/officeDocument/2006/relationships/image" Target="../media/image50.png"/><Relationship Id="rId5" Type="http://schemas.openxmlformats.org/officeDocument/2006/relationships/image" Target="../media/image3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image" Target="../media/image55.png"/><Relationship Id="rId4" Type="http://schemas.openxmlformats.org/officeDocument/2006/relationships/image" Target="../media/image1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9.png"/><Relationship Id="rId3" Type="http://schemas.openxmlformats.org/officeDocument/2006/relationships/image" Target="../media/image63.png"/><Relationship Id="rId4" Type="http://schemas.openxmlformats.org/officeDocument/2006/relationships/image" Target="../media/image5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image" Target="../media/image47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9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image" Target="../media/image4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543350" y="670600"/>
            <a:ext cx="6627150" cy="4501753"/>
            <a:chOff x="2543350" y="670600"/>
            <a:chExt cx="6627150" cy="4501753"/>
          </a:xfrm>
        </p:grpSpPr>
        <p:pic>
          <p:nvPicPr>
            <p:cNvPr id="10" name="Google Shape;10;p2"/>
            <p:cNvPicPr preferRelativeResize="0"/>
            <p:nvPr/>
          </p:nvPicPr>
          <p:blipFill rotWithShape="1">
            <a:blip r:embed="rId2">
              <a:alphaModFix amt="57000"/>
            </a:blip>
            <a:srcRect b="4794" l="26778" r="38000" t="66358"/>
            <a:stretch/>
          </p:blipFill>
          <p:spPr>
            <a:xfrm rot="10800000">
              <a:off x="2543350" y="4053262"/>
              <a:ext cx="1190800" cy="1092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 rotWithShape="1">
            <a:blip r:embed="rId3">
              <a:alphaModFix amt="85000"/>
            </a:blip>
            <a:srcRect b="0" l="0" r="82869" t="31247"/>
            <a:stretch/>
          </p:blipFill>
          <p:spPr>
            <a:xfrm>
              <a:off x="7803125" y="670600"/>
              <a:ext cx="1367375" cy="312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 rotWithShape="1">
            <a:blip r:embed="rId2">
              <a:alphaModFix amt="75000"/>
            </a:blip>
            <a:srcRect b="30446" l="25451" r="0" t="25484"/>
            <a:stretch/>
          </p:blipFill>
          <p:spPr>
            <a:xfrm rot="10800000">
              <a:off x="5868100" y="2967225"/>
              <a:ext cx="3302400" cy="2186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 rotWithShape="1">
            <a:blip r:embed="rId2">
              <a:alphaModFix amt="57000"/>
            </a:blip>
            <a:srcRect b="4794" l="26778" r="38000" t="72903"/>
            <a:stretch/>
          </p:blipFill>
          <p:spPr>
            <a:xfrm flipH="1" rot="10800000">
              <a:off x="4453500" y="4327853"/>
              <a:ext cx="1190800" cy="84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 flipH="1">
              <a:off x="7973563" y="3919889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3730752" y="539496"/>
            <a:ext cx="4700100" cy="1143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4415575" y="1700775"/>
            <a:ext cx="4015200" cy="676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1"/>
          <p:cNvPicPr preferRelativeResize="0"/>
          <p:nvPr/>
        </p:nvPicPr>
        <p:blipFill rotWithShape="1">
          <a:blip r:embed="rId2">
            <a:alphaModFix amt="88000"/>
          </a:blip>
          <a:srcRect b="0" l="17416" r="0" t="30128"/>
          <a:stretch/>
        </p:blipFill>
        <p:spPr>
          <a:xfrm flipH="1" rot="10800000">
            <a:off x="0" y="3495574"/>
            <a:ext cx="3098849" cy="16968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1"/>
          <p:cNvSpPr txBox="1"/>
          <p:nvPr>
            <p:ph hasCustomPrompt="1" type="title"/>
          </p:nvPr>
        </p:nvSpPr>
        <p:spPr>
          <a:xfrm>
            <a:off x="1855500" y="1244700"/>
            <a:ext cx="54330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1"/>
          <p:cNvSpPr txBox="1"/>
          <p:nvPr>
            <p:ph idx="1" type="subTitle"/>
          </p:nvPr>
        </p:nvSpPr>
        <p:spPr>
          <a:xfrm>
            <a:off x="3213200" y="3060225"/>
            <a:ext cx="2717700" cy="8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algn="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67" name="Google Shape;67;p11"/>
          <p:cNvPicPr preferRelativeResize="0"/>
          <p:nvPr/>
        </p:nvPicPr>
        <p:blipFill rotWithShape="1">
          <a:blip r:embed="rId3">
            <a:alphaModFix/>
          </a:blip>
          <a:srcRect b="0" l="0" r="0" t="16777"/>
          <a:stretch/>
        </p:blipFill>
        <p:spPr>
          <a:xfrm flipH="1">
            <a:off x="6945648" y="-48928"/>
            <a:ext cx="1828801" cy="170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1"/>
          <p:cNvPicPr preferRelativeResize="0"/>
          <p:nvPr/>
        </p:nvPicPr>
        <p:blipFill rotWithShape="1">
          <a:blip r:embed="rId4">
            <a:alphaModFix amt="85000"/>
          </a:blip>
          <a:srcRect b="0" l="0" r="78523" t="0"/>
          <a:stretch/>
        </p:blipFill>
        <p:spPr>
          <a:xfrm rot="-5400000">
            <a:off x="6570650" y="-861101"/>
            <a:ext cx="510599" cy="223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3"/>
          <p:cNvPicPr preferRelativeResize="0"/>
          <p:nvPr/>
        </p:nvPicPr>
        <p:blipFill rotWithShape="1">
          <a:blip r:embed="rId2">
            <a:alphaModFix/>
          </a:blip>
          <a:srcRect b="0" l="219" r="209" t="0"/>
          <a:stretch/>
        </p:blipFill>
        <p:spPr>
          <a:xfrm rot="10800000">
            <a:off x="8225021" y="4351019"/>
            <a:ext cx="731520" cy="73152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3"/>
          <p:cNvSpPr txBox="1"/>
          <p:nvPr>
            <p:ph idx="1" type="subTitle"/>
          </p:nvPr>
        </p:nvSpPr>
        <p:spPr>
          <a:xfrm>
            <a:off x="6074675" y="786958"/>
            <a:ext cx="23559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idx="2" type="subTitle"/>
          </p:nvPr>
        </p:nvSpPr>
        <p:spPr>
          <a:xfrm>
            <a:off x="6074675" y="2114550"/>
            <a:ext cx="23559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3" type="subTitle"/>
          </p:nvPr>
        </p:nvSpPr>
        <p:spPr>
          <a:xfrm>
            <a:off x="6074675" y="3442142"/>
            <a:ext cx="23559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type="title"/>
          </p:nvPr>
        </p:nvSpPr>
        <p:spPr>
          <a:xfrm>
            <a:off x="713225" y="2571750"/>
            <a:ext cx="3145800" cy="20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4" type="subTitle"/>
          </p:nvPr>
        </p:nvSpPr>
        <p:spPr>
          <a:xfrm>
            <a:off x="4846320" y="1102408"/>
            <a:ext cx="10242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5" type="subTitle"/>
          </p:nvPr>
        </p:nvSpPr>
        <p:spPr>
          <a:xfrm>
            <a:off x="4846320" y="2430000"/>
            <a:ext cx="10242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8" name="Google Shape;78;p13"/>
          <p:cNvSpPr txBox="1"/>
          <p:nvPr>
            <p:ph idx="6" type="subTitle"/>
          </p:nvPr>
        </p:nvSpPr>
        <p:spPr>
          <a:xfrm>
            <a:off x="4846320" y="3757592"/>
            <a:ext cx="10242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pic>
        <p:nvPicPr>
          <p:cNvPr id="79" name="Google Shape;79;p13"/>
          <p:cNvPicPr preferRelativeResize="0"/>
          <p:nvPr/>
        </p:nvPicPr>
        <p:blipFill rotWithShape="1">
          <a:blip r:embed="rId3">
            <a:alphaModFix/>
          </a:blip>
          <a:srcRect b="0" l="17462" r="-3313" t="0"/>
          <a:stretch/>
        </p:blipFill>
        <p:spPr>
          <a:xfrm rot="10800000">
            <a:off x="7955276" y="1"/>
            <a:ext cx="1188724" cy="98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CUSTOM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hasCustomPrompt="1" type="title"/>
          </p:nvPr>
        </p:nvSpPr>
        <p:spPr>
          <a:xfrm>
            <a:off x="786375" y="2572936"/>
            <a:ext cx="66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4"/>
          <p:cNvSpPr txBox="1"/>
          <p:nvPr>
            <p:ph idx="1" type="subTitle"/>
          </p:nvPr>
        </p:nvSpPr>
        <p:spPr>
          <a:xfrm>
            <a:off x="1615440" y="2449202"/>
            <a:ext cx="2532900" cy="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idx="2" type="subTitle"/>
          </p:nvPr>
        </p:nvSpPr>
        <p:spPr>
          <a:xfrm>
            <a:off x="1615440" y="2948834"/>
            <a:ext cx="24690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4" name="Google Shape;84;p14"/>
          <p:cNvSpPr txBox="1"/>
          <p:nvPr>
            <p:ph hasCustomPrompt="1" idx="3" type="title"/>
          </p:nvPr>
        </p:nvSpPr>
        <p:spPr>
          <a:xfrm>
            <a:off x="786375" y="3683399"/>
            <a:ext cx="66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4"/>
          <p:cNvSpPr txBox="1"/>
          <p:nvPr>
            <p:ph idx="4" type="subTitle"/>
          </p:nvPr>
        </p:nvSpPr>
        <p:spPr>
          <a:xfrm>
            <a:off x="1615440" y="3559423"/>
            <a:ext cx="25329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6" name="Google Shape;86;p14"/>
          <p:cNvSpPr txBox="1"/>
          <p:nvPr>
            <p:ph idx="5" type="subTitle"/>
          </p:nvPr>
        </p:nvSpPr>
        <p:spPr>
          <a:xfrm>
            <a:off x="1615440" y="4058172"/>
            <a:ext cx="24690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hasCustomPrompt="1" idx="6" type="title"/>
          </p:nvPr>
        </p:nvSpPr>
        <p:spPr>
          <a:xfrm flipH="1">
            <a:off x="4693925" y="2572936"/>
            <a:ext cx="66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4"/>
          <p:cNvSpPr txBox="1"/>
          <p:nvPr>
            <p:ph idx="7" type="subTitle"/>
          </p:nvPr>
        </p:nvSpPr>
        <p:spPr>
          <a:xfrm flipH="1">
            <a:off x="5522976" y="2449202"/>
            <a:ext cx="25329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9" name="Google Shape;89;p14"/>
          <p:cNvSpPr txBox="1"/>
          <p:nvPr>
            <p:ph idx="8" type="subTitle"/>
          </p:nvPr>
        </p:nvSpPr>
        <p:spPr>
          <a:xfrm flipH="1">
            <a:off x="5522856" y="2948834"/>
            <a:ext cx="24690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hasCustomPrompt="1" idx="9" type="title"/>
          </p:nvPr>
        </p:nvSpPr>
        <p:spPr>
          <a:xfrm flipH="1">
            <a:off x="4693925" y="3683399"/>
            <a:ext cx="66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4"/>
          <p:cNvSpPr txBox="1"/>
          <p:nvPr>
            <p:ph idx="13" type="subTitle"/>
          </p:nvPr>
        </p:nvSpPr>
        <p:spPr>
          <a:xfrm flipH="1">
            <a:off x="5522976" y="3559423"/>
            <a:ext cx="25329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92" name="Google Shape;92;p14"/>
          <p:cNvSpPr txBox="1"/>
          <p:nvPr>
            <p:ph idx="14" type="subTitle"/>
          </p:nvPr>
        </p:nvSpPr>
        <p:spPr>
          <a:xfrm flipH="1">
            <a:off x="5522856" y="4058172"/>
            <a:ext cx="24690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93" name="Google Shape;93;p14"/>
          <p:cNvPicPr preferRelativeResize="0"/>
          <p:nvPr/>
        </p:nvPicPr>
        <p:blipFill rotWithShape="1">
          <a:blip r:embed="rId2">
            <a:alphaModFix/>
          </a:blip>
          <a:srcRect b="99" l="0" r="0" t="109"/>
          <a:stretch/>
        </p:blipFill>
        <p:spPr>
          <a:xfrm>
            <a:off x="0" y="-35412"/>
            <a:ext cx="3314701" cy="214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b="0" l="219" r="209" t="0"/>
          <a:stretch/>
        </p:blipFill>
        <p:spPr>
          <a:xfrm rot="10800000">
            <a:off x="8129025" y="4297675"/>
            <a:ext cx="603504" cy="60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 rotWithShape="1">
          <a:blip r:embed="rId4">
            <a:alphaModFix/>
          </a:blip>
          <a:srcRect b="11505" l="0" r="0" t="-4972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>
            <p:ph idx="15" type="title"/>
          </p:nvPr>
        </p:nvSpPr>
        <p:spPr>
          <a:xfrm>
            <a:off x="4572000" y="539500"/>
            <a:ext cx="38589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5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5"/>
          <p:cNvPicPr preferRelativeResize="0"/>
          <p:nvPr/>
        </p:nvPicPr>
        <p:blipFill rotWithShape="1">
          <a:blip r:embed="rId2">
            <a:alphaModFix/>
          </a:blip>
          <a:srcRect b="-2087" l="0" r="0" t="12896"/>
          <a:stretch/>
        </p:blipFill>
        <p:spPr>
          <a:xfrm flipH="1" rot="10800000">
            <a:off x="495750" y="3042949"/>
            <a:ext cx="3623125" cy="209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5"/>
          <p:cNvPicPr preferRelativeResize="0"/>
          <p:nvPr/>
        </p:nvPicPr>
        <p:blipFill rotWithShape="1">
          <a:blip r:embed="rId3">
            <a:alphaModFix/>
          </a:blip>
          <a:srcRect b="0" l="219" r="209" t="0"/>
          <a:stretch/>
        </p:blipFill>
        <p:spPr>
          <a:xfrm>
            <a:off x="8110738" y="289263"/>
            <a:ext cx="640080" cy="64008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 txBox="1"/>
          <p:nvPr>
            <p:ph type="title"/>
          </p:nvPr>
        </p:nvSpPr>
        <p:spPr>
          <a:xfrm>
            <a:off x="4926773" y="2787073"/>
            <a:ext cx="24888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1" name="Google Shape;101;p15"/>
          <p:cNvSpPr txBox="1"/>
          <p:nvPr>
            <p:ph idx="1" type="subTitle"/>
          </p:nvPr>
        </p:nvSpPr>
        <p:spPr>
          <a:xfrm>
            <a:off x="1454725" y="1826950"/>
            <a:ext cx="59610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13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6"/>
          <p:cNvPicPr preferRelativeResize="0"/>
          <p:nvPr/>
        </p:nvPicPr>
        <p:blipFill rotWithShape="1">
          <a:blip r:embed="rId2">
            <a:alphaModFix/>
          </a:blip>
          <a:srcRect b="0" l="219" r="209" t="0"/>
          <a:stretch/>
        </p:blipFill>
        <p:spPr>
          <a:xfrm rot="10800000">
            <a:off x="8225021" y="4351019"/>
            <a:ext cx="731520" cy="73152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 txBox="1"/>
          <p:nvPr>
            <p:ph idx="1" type="subTitle"/>
          </p:nvPr>
        </p:nvSpPr>
        <p:spPr>
          <a:xfrm>
            <a:off x="6074675" y="786958"/>
            <a:ext cx="23559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" name="Google Shape;105;p16"/>
          <p:cNvSpPr txBox="1"/>
          <p:nvPr>
            <p:ph idx="2" type="subTitle"/>
          </p:nvPr>
        </p:nvSpPr>
        <p:spPr>
          <a:xfrm>
            <a:off x="6074675" y="2114550"/>
            <a:ext cx="23559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16"/>
          <p:cNvSpPr txBox="1"/>
          <p:nvPr>
            <p:ph idx="3" type="subTitle"/>
          </p:nvPr>
        </p:nvSpPr>
        <p:spPr>
          <a:xfrm>
            <a:off x="6074675" y="3442142"/>
            <a:ext cx="23559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type="title"/>
          </p:nvPr>
        </p:nvSpPr>
        <p:spPr>
          <a:xfrm>
            <a:off x="713225" y="2571750"/>
            <a:ext cx="3145800" cy="20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08" name="Google Shape;108;p16"/>
          <p:cNvSpPr txBox="1"/>
          <p:nvPr>
            <p:ph idx="4" type="subTitle"/>
          </p:nvPr>
        </p:nvSpPr>
        <p:spPr>
          <a:xfrm>
            <a:off x="4846320" y="1102408"/>
            <a:ext cx="10242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09" name="Google Shape;109;p16"/>
          <p:cNvSpPr txBox="1"/>
          <p:nvPr>
            <p:ph idx="5" type="subTitle"/>
          </p:nvPr>
        </p:nvSpPr>
        <p:spPr>
          <a:xfrm>
            <a:off x="4846320" y="2430000"/>
            <a:ext cx="10242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0" name="Google Shape;110;p16"/>
          <p:cNvSpPr txBox="1"/>
          <p:nvPr>
            <p:ph idx="6" type="subTitle"/>
          </p:nvPr>
        </p:nvSpPr>
        <p:spPr>
          <a:xfrm>
            <a:off x="4846320" y="3757592"/>
            <a:ext cx="10242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pic>
        <p:nvPicPr>
          <p:cNvPr id="111" name="Google Shape;111;p16"/>
          <p:cNvPicPr preferRelativeResize="0"/>
          <p:nvPr/>
        </p:nvPicPr>
        <p:blipFill rotWithShape="1">
          <a:blip r:embed="rId3">
            <a:alphaModFix/>
          </a:blip>
          <a:srcRect b="0" l="17462" r="-3313" t="0"/>
          <a:stretch/>
        </p:blipFill>
        <p:spPr>
          <a:xfrm rot="10800000">
            <a:off x="7955276" y="1"/>
            <a:ext cx="1188724" cy="98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5253023" y="2929125"/>
            <a:ext cx="2997900" cy="1261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14" name="Google Shape;114;p17"/>
          <p:cNvPicPr preferRelativeResize="0"/>
          <p:nvPr/>
        </p:nvPicPr>
        <p:blipFill rotWithShape="1">
          <a:blip r:embed="rId2">
            <a:alphaModFix/>
          </a:blip>
          <a:srcRect b="0" l="19" r="29" t="0"/>
          <a:stretch/>
        </p:blipFill>
        <p:spPr>
          <a:xfrm rot="10800000">
            <a:off x="-11699" y="-141374"/>
            <a:ext cx="1097279" cy="995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 rotWithShape="1">
          <a:blip r:embed="rId3">
            <a:alphaModFix/>
          </a:blip>
          <a:srcRect b="0" l="19" r="19" t="0"/>
          <a:stretch/>
        </p:blipFill>
        <p:spPr>
          <a:xfrm>
            <a:off x="253469" y="4414100"/>
            <a:ext cx="566927" cy="56470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>
            <p:ph idx="1" type="subTitle"/>
          </p:nvPr>
        </p:nvSpPr>
        <p:spPr>
          <a:xfrm>
            <a:off x="842050" y="1043160"/>
            <a:ext cx="1426500" cy="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7" name="Google Shape;117;p17"/>
          <p:cNvSpPr txBox="1"/>
          <p:nvPr>
            <p:ph idx="2" type="subTitle"/>
          </p:nvPr>
        </p:nvSpPr>
        <p:spPr>
          <a:xfrm>
            <a:off x="842050" y="1396728"/>
            <a:ext cx="16734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8" name="Google Shape;118;p17"/>
          <p:cNvSpPr txBox="1"/>
          <p:nvPr>
            <p:ph idx="3" type="subTitle"/>
          </p:nvPr>
        </p:nvSpPr>
        <p:spPr>
          <a:xfrm>
            <a:off x="842050" y="3003024"/>
            <a:ext cx="1426500" cy="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9" name="Google Shape;119;p17"/>
          <p:cNvSpPr txBox="1"/>
          <p:nvPr>
            <p:ph idx="4" type="subTitle"/>
          </p:nvPr>
        </p:nvSpPr>
        <p:spPr>
          <a:xfrm>
            <a:off x="842050" y="3359640"/>
            <a:ext cx="16734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0" name="Google Shape;120;p17"/>
          <p:cNvSpPr txBox="1"/>
          <p:nvPr>
            <p:ph idx="5" type="subTitle"/>
          </p:nvPr>
        </p:nvSpPr>
        <p:spPr>
          <a:xfrm flipH="1">
            <a:off x="2615950" y="1043160"/>
            <a:ext cx="1426500" cy="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21" name="Google Shape;121;p17"/>
          <p:cNvSpPr txBox="1"/>
          <p:nvPr>
            <p:ph idx="6" type="subTitle"/>
          </p:nvPr>
        </p:nvSpPr>
        <p:spPr>
          <a:xfrm flipH="1">
            <a:off x="2616022" y="1396728"/>
            <a:ext cx="16734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2" name="Google Shape;122;p17"/>
          <p:cNvSpPr txBox="1"/>
          <p:nvPr>
            <p:ph idx="7" type="subTitle"/>
          </p:nvPr>
        </p:nvSpPr>
        <p:spPr>
          <a:xfrm flipH="1">
            <a:off x="2615950" y="3003024"/>
            <a:ext cx="1426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23" name="Google Shape;123;p17"/>
          <p:cNvSpPr txBox="1"/>
          <p:nvPr>
            <p:ph idx="8" type="subTitle"/>
          </p:nvPr>
        </p:nvSpPr>
        <p:spPr>
          <a:xfrm flipH="1">
            <a:off x="2616022" y="3359640"/>
            <a:ext cx="16734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8"/>
          <p:cNvPicPr preferRelativeResize="0"/>
          <p:nvPr/>
        </p:nvPicPr>
        <p:blipFill rotWithShape="1">
          <a:blip r:embed="rId2">
            <a:alphaModFix/>
          </a:blip>
          <a:srcRect b="49" l="0" r="0" t="59"/>
          <a:stretch/>
        </p:blipFill>
        <p:spPr>
          <a:xfrm flipH="1" rot="10800000">
            <a:off x="5863777" y="3440457"/>
            <a:ext cx="3355847" cy="217198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>
            <p:ph type="title"/>
          </p:nvPr>
        </p:nvSpPr>
        <p:spPr>
          <a:xfrm>
            <a:off x="5980176" y="1803600"/>
            <a:ext cx="2450700" cy="15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7" name="Google Shape;127;p18"/>
          <p:cNvSpPr txBox="1"/>
          <p:nvPr>
            <p:ph idx="1" type="subTitle"/>
          </p:nvPr>
        </p:nvSpPr>
        <p:spPr>
          <a:xfrm>
            <a:off x="1481328" y="640829"/>
            <a:ext cx="1700700" cy="36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28" name="Google Shape;128;p18"/>
          <p:cNvSpPr txBox="1"/>
          <p:nvPr>
            <p:ph idx="2" type="subTitle"/>
          </p:nvPr>
        </p:nvSpPr>
        <p:spPr>
          <a:xfrm>
            <a:off x="1481328" y="1003541"/>
            <a:ext cx="17001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9" name="Google Shape;129;p18"/>
          <p:cNvSpPr txBox="1"/>
          <p:nvPr>
            <p:ph idx="3" type="subTitle"/>
          </p:nvPr>
        </p:nvSpPr>
        <p:spPr>
          <a:xfrm>
            <a:off x="1481328" y="2067293"/>
            <a:ext cx="1700700" cy="36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30" name="Google Shape;130;p18"/>
          <p:cNvSpPr txBox="1"/>
          <p:nvPr>
            <p:ph idx="4" type="subTitle"/>
          </p:nvPr>
        </p:nvSpPr>
        <p:spPr>
          <a:xfrm>
            <a:off x="1481328" y="2430016"/>
            <a:ext cx="17001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1" name="Google Shape;131;p18"/>
          <p:cNvSpPr txBox="1"/>
          <p:nvPr>
            <p:ph idx="5" type="subTitle"/>
          </p:nvPr>
        </p:nvSpPr>
        <p:spPr>
          <a:xfrm>
            <a:off x="1481328" y="3493757"/>
            <a:ext cx="1700700" cy="36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32" name="Google Shape;132;p18"/>
          <p:cNvSpPr txBox="1"/>
          <p:nvPr>
            <p:ph idx="6" type="subTitle"/>
          </p:nvPr>
        </p:nvSpPr>
        <p:spPr>
          <a:xfrm>
            <a:off x="1481328" y="3856491"/>
            <a:ext cx="17001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" name="Google Shape;133;p18"/>
          <p:cNvSpPr txBox="1"/>
          <p:nvPr>
            <p:ph idx="7" type="subTitle"/>
          </p:nvPr>
        </p:nvSpPr>
        <p:spPr>
          <a:xfrm>
            <a:off x="4072104" y="640829"/>
            <a:ext cx="1697700" cy="36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34" name="Google Shape;134;p18"/>
          <p:cNvSpPr txBox="1"/>
          <p:nvPr>
            <p:ph idx="8" type="subTitle"/>
          </p:nvPr>
        </p:nvSpPr>
        <p:spPr>
          <a:xfrm>
            <a:off x="4069080" y="1005878"/>
            <a:ext cx="16968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5" name="Google Shape;135;p18"/>
          <p:cNvSpPr txBox="1"/>
          <p:nvPr>
            <p:ph idx="9" type="subTitle"/>
          </p:nvPr>
        </p:nvSpPr>
        <p:spPr>
          <a:xfrm>
            <a:off x="4072104" y="2067293"/>
            <a:ext cx="1697700" cy="36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36" name="Google Shape;136;p18"/>
          <p:cNvSpPr txBox="1"/>
          <p:nvPr>
            <p:ph idx="13" type="subTitle"/>
          </p:nvPr>
        </p:nvSpPr>
        <p:spPr>
          <a:xfrm>
            <a:off x="4069080" y="2432353"/>
            <a:ext cx="16968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7" name="Google Shape;137;p18"/>
          <p:cNvSpPr txBox="1"/>
          <p:nvPr>
            <p:ph idx="14" type="subTitle"/>
          </p:nvPr>
        </p:nvSpPr>
        <p:spPr>
          <a:xfrm>
            <a:off x="4072104" y="3493757"/>
            <a:ext cx="1697700" cy="36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38" name="Google Shape;138;p18"/>
          <p:cNvSpPr txBox="1"/>
          <p:nvPr>
            <p:ph idx="15" type="subTitle"/>
          </p:nvPr>
        </p:nvSpPr>
        <p:spPr>
          <a:xfrm>
            <a:off x="4069080" y="3858828"/>
            <a:ext cx="16968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139" name="Google Shape;139;p18"/>
          <p:cNvPicPr preferRelativeResize="0"/>
          <p:nvPr/>
        </p:nvPicPr>
        <p:blipFill rotWithShape="1">
          <a:blip r:embed="rId3">
            <a:alphaModFix/>
          </a:blip>
          <a:srcRect b="11505" l="0" r="0" t="-4972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42" name="Google Shape;142;p19"/>
          <p:cNvPicPr preferRelativeResize="0"/>
          <p:nvPr/>
        </p:nvPicPr>
        <p:blipFill rotWithShape="1">
          <a:blip r:embed="rId2">
            <a:alphaModFix/>
          </a:blip>
          <a:srcRect b="99" l="0" r="0" t="109"/>
          <a:stretch/>
        </p:blipFill>
        <p:spPr>
          <a:xfrm>
            <a:off x="0" y="-35412"/>
            <a:ext cx="3314701" cy="214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 rotWithShape="1">
          <a:blip r:embed="rId3">
            <a:alphaModFix/>
          </a:blip>
          <a:srcRect b="0" l="219" r="209" t="0"/>
          <a:stretch/>
        </p:blipFill>
        <p:spPr>
          <a:xfrm rot="10800000">
            <a:off x="8129025" y="4297675"/>
            <a:ext cx="603504" cy="60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 rotWithShape="1">
          <a:blip r:embed="rId4">
            <a:alphaModFix/>
          </a:blip>
          <a:srcRect b="11505" l="0" r="0" t="-4972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5_1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0"/>
          <p:cNvPicPr preferRelativeResize="0"/>
          <p:nvPr/>
        </p:nvPicPr>
        <p:blipFill rotWithShape="1">
          <a:blip r:embed="rId2">
            <a:alphaModFix/>
          </a:blip>
          <a:srcRect b="-2424" l="0" r="0" t="22148"/>
          <a:stretch/>
        </p:blipFill>
        <p:spPr>
          <a:xfrm rot="10800000">
            <a:off x="713224" y="3907948"/>
            <a:ext cx="3314701" cy="17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48" name="Google Shape;148;p20"/>
          <p:cNvPicPr preferRelativeResize="0"/>
          <p:nvPr/>
        </p:nvPicPr>
        <p:blipFill rotWithShape="1">
          <a:blip r:embed="rId3">
            <a:alphaModFix/>
          </a:blip>
          <a:srcRect b="11505" l="0" r="0" t="-4972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 rotWithShape="1">
          <a:blip r:embed="rId4">
            <a:alphaModFix/>
          </a:blip>
          <a:srcRect b="0" l="219" r="209" t="0"/>
          <a:stretch/>
        </p:blipFill>
        <p:spPr>
          <a:xfrm rot="10800000">
            <a:off x="8129025" y="4297675"/>
            <a:ext cx="603504" cy="60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 flipH="1">
            <a:off x="0" y="661450"/>
            <a:ext cx="2889425" cy="4482050"/>
            <a:chOff x="6315075" y="708675"/>
            <a:chExt cx="2889425" cy="4482050"/>
          </a:xfrm>
        </p:grpSpPr>
        <p:pic>
          <p:nvPicPr>
            <p:cNvPr id="19" name="Google Shape;19;p3"/>
            <p:cNvPicPr preferRelativeResize="0"/>
            <p:nvPr/>
          </p:nvPicPr>
          <p:blipFill rotWithShape="1">
            <a:blip r:embed="rId2">
              <a:alphaModFix amt="75000"/>
            </a:blip>
            <a:srcRect b="0" l="26101" r="0" t="11598"/>
            <a:stretch/>
          </p:blipFill>
          <p:spPr>
            <a:xfrm rot="10800000">
              <a:off x="6665576" y="1790301"/>
              <a:ext cx="2538924" cy="3400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3"/>
            <p:cNvPicPr preferRelativeResize="0"/>
            <p:nvPr/>
          </p:nvPicPr>
          <p:blipFill rotWithShape="1">
            <a:blip r:embed="rId3">
              <a:alphaModFix amt="85000"/>
            </a:blip>
            <a:srcRect b="0" l="0" r="58893" t="5455"/>
            <a:stretch/>
          </p:blipFill>
          <p:spPr>
            <a:xfrm>
              <a:off x="7773000" y="708675"/>
              <a:ext cx="1397499" cy="313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3"/>
            <p:cNvPicPr preferRelativeResize="0"/>
            <p:nvPr/>
          </p:nvPicPr>
          <p:blipFill>
            <a:blip r:embed="rId4">
              <a:alphaModFix amt="88000"/>
            </a:blip>
            <a:stretch>
              <a:fillRect/>
            </a:stretch>
          </p:blipFill>
          <p:spPr>
            <a:xfrm>
              <a:off x="6315075" y="4732775"/>
              <a:ext cx="457200" cy="4553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Google Shape;22;p3"/>
          <p:cNvSpPr txBox="1"/>
          <p:nvPr>
            <p:ph type="title"/>
          </p:nvPr>
        </p:nvSpPr>
        <p:spPr>
          <a:xfrm>
            <a:off x="640080" y="1673352"/>
            <a:ext cx="38589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hasCustomPrompt="1" idx="2" type="title"/>
          </p:nvPr>
        </p:nvSpPr>
        <p:spPr>
          <a:xfrm>
            <a:off x="640080" y="866900"/>
            <a:ext cx="2370000" cy="115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5_1_1_1_1_1_1_1_1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52" name="Google Shape;152;p21"/>
          <p:cNvPicPr preferRelativeResize="0"/>
          <p:nvPr/>
        </p:nvPicPr>
        <p:blipFill rotWithShape="1">
          <a:blip r:embed="rId2">
            <a:alphaModFix/>
          </a:blip>
          <a:srcRect b="59324" l="0" r="0" t="0"/>
          <a:stretch/>
        </p:blipFill>
        <p:spPr>
          <a:xfrm>
            <a:off x="1414575" y="4303625"/>
            <a:ext cx="2287425" cy="83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 rotWithShape="1">
          <a:blip r:embed="rId3">
            <a:alphaModFix/>
          </a:blip>
          <a:srcRect b="0" l="0" r="51352" t="31024"/>
          <a:stretch/>
        </p:blipFill>
        <p:spPr>
          <a:xfrm>
            <a:off x="8024625" y="0"/>
            <a:ext cx="1119375" cy="142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 rotWithShape="1">
          <a:blip r:embed="rId4">
            <a:alphaModFix/>
          </a:blip>
          <a:srcRect b="0" l="30618" r="0" t="0"/>
          <a:stretch/>
        </p:blipFill>
        <p:spPr>
          <a:xfrm>
            <a:off x="-2" y="325775"/>
            <a:ext cx="1464825" cy="2064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7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title"/>
          </p:nvPr>
        </p:nvSpPr>
        <p:spPr>
          <a:xfrm>
            <a:off x="713225" y="1502387"/>
            <a:ext cx="24507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7" name="Google Shape;157;p22"/>
          <p:cNvSpPr txBox="1"/>
          <p:nvPr>
            <p:ph idx="1" type="subTitle"/>
          </p:nvPr>
        </p:nvSpPr>
        <p:spPr>
          <a:xfrm>
            <a:off x="713232" y="2208613"/>
            <a:ext cx="20664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58" name="Google Shape;158;p22"/>
          <p:cNvPicPr preferRelativeResize="0"/>
          <p:nvPr/>
        </p:nvPicPr>
        <p:blipFill rotWithShape="1">
          <a:blip r:embed="rId2">
            <a:alphaModFix/>
          </a:blip>
          <a:srcRect b="0" l="20584" r="0" t="72352"/>
          <a:stretch/>
        </p:blipFill>
        <p:spPr>
          <a:xfrm>
            <a:off x="0" y="0"/>
            <a:ext cx="3738476" cy="118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 rotWithShape="1">
          <a:blip r:embed="rId3">
            <a:alphaModFix/>
          </a:blip>
          <a:srcRect b="0" l="0" r="58890" t="51996"/>
          <a:stretch/>
        </p:blipFill>
        <p:spPr>
          <a:xfrm>
            <a:off x="7418800" y="0"/>
            <a:ext cx="1725199" cy="180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 rotWithShape="1">
          <a:blip r:embed="rId4">
            <a:alphaModFix/>
          </a:blip>
          <a:srcRect b="48291" l="0" r="0" t="0"/>
          <a:stretch/>
        </p:blipFill>
        <p:spPr>
          <a:xfrm>
            <a:off x="393125" y="3425178"/>
            <a:ext cx="3345349" cy="174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7_1_1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865625" y="3317465"/>
            <a:ext cx="24507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3" name="Google Shape;163;p23"/>
          <p:cNvSpPr txBox="1"/>
          <p:nvPr>
            <p:ph idx="1" type="subTitle"/>
          </p:nvPr>
        </p:nvSpPr>
        <p:spPr>
          <a:xfrm>
            <a:off x="865625" y="4113553"/>
            <a:ext cx="60573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64" name="Google Shape;164;p23"/>
          <p:cNvPicPr preferRelativeResize="0"/>
          <p:nvPr/>
        </p:nvPicPr>
        <p:blipFill rotWithShape="1">
          <a:blip r:embed="rId2">
            <a:alphaModFix/>
          </a:blip>
          <a:srcRect b="0" l="3353" r="0" t="21642"/>
          <a:stretch/>
        </p:blipFill>
        <p:spPr>
          <a:xfrm>
            <a:off x="0" y="0"/>
            <a:ext cx="2835506" cy="2107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574" y="272103"/>
            <a:ext cx="2979503" cy="2689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 rotWithShape="1">
          <a:blip r:embed="rId4">
            <a:alphaModFix/>
          </a:blip>
          <a:srcRect b="0" l="0" r="67422" t="0"/>
          <a:stretch/>
        </p:blipFill>
        <p:spPr>
          <a:xfrm>
            <a:off x="8096875" y="2375225"/>
            <a:ext cx="1047124" cy="2924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7_1_1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4"/>
          <p:cNvPicPr preferRelativeResize="0"/>
          <p:nvPr/>
        </p:nvPicPr>
        <p:blipFill rotWithShape="1">
          <a:blip r:embed="rId2">
            <a:alphaModFix/>
          </a:blip>
          <a:srcRect b="-2424" l="0" r="0" t="22148"/>
          <a:stretch/>
        </p:blipFill>
        <p:spPr>
          <a:xfrm rot="10800000">
            <a:off x="713224" y="3907948"/>
            <a:ext cx="3314701" cy="17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 rotWithShape="1">
          <a:blip r:embed="rId3">
            <a:alphaModFix/>
          </a:blip>
          <a:srcRect b="11505" l="0" r="0" t="-4972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4"/>
          <p:cNvPicPr preferRelativeResize="0"/>
          <p:nvPr/>
        </p:nvPicPr>
        <p:blipFill rotWithShape="1">
          <a:blip r:embed="rId4">
            <a:alphaModFix/>
          </a:blip>
          <a:srcRect b="0" l="219" r="209" t="0"/>
          <a:stretch/>
        </p:blipFill>
        <p:spPr>
          <a:xfrm rot="10800000">
            <a:off x="8129025" y="4297675"/>
            <a:ext cx="603504" cy="60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 txBox="1"/>
          <p:nvPr>
            <p:ph type="title"/>
          </p:nvPr>
        </p:nvSpPr>
        <p:spPr>
          <a:xfrm>
            <a:off x="713225" y="1502387"/>
            <a:ext cx="24507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2" name="Google Shape;172;p24"/>
          <p:cNvSpPr txBox="1"/>
          <p:nvPr>
            <p:ph idx="1" type="subTitle"/>
          </p:nvPr>
        </p:nvSpPr>
        <p:spPr>
          <a:xfrm>
            <a:off x="713225" y="2344150"/>
            <a:ext cx="2450700" cy="1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6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5"/>
          <p:cNvPicPr preferRelativeResize="0"/>
          <p:nvPr/>
        </p:nvPicPr>
        <p:blipFill rotWithShape="1">
          <a:blip r:embed="rId2">
            <a:alphaModFix/>
          </a:blip>
          <a:srcRect b="0" l="19" r="19" t="0"/>
          <a:stretch/>
        </p:blipFill>
        <p:spPr>
          <a:xfrm>
            <a:off x="101069" y="4414100"/>
            <a:ext cx="566927" cy="56470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 txBox="1"/>
          <p:nvPr>
            <p:ph type="title"/>
          </p:nvPr>
        </p:nvSpPr>
        <p:spPr>
          <a:xfrm>
            <a:off x="713225" y="341027"/>
            <a:ext cx="3621000" cy="10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6" name="Google Shape;176;p25"/>
          <p:cNvSpPr txBox="1"/>
          <p:nvPr>
            <p:ph idx="1" type="subTitle"/>
          </p:nvPr>
        </p:nvSpPr>
        <p:spPr>
          <a:xfrm>
            <a:off x="703250" y="1427640"/>
            <a:ext cx="3619500" cy="1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5"/>
          <p:cNvSpPr txBox="1"/>
          <p:nvPr/>
        </p:nvSpPr>
        <p:spPr>
          <a:xfrm>
            <a:off x="703250" y="3578200"/>
            <a:ext cx="3619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CREDITS</a:t>
            </a: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 This presentation template was created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178" name="Google Shape;178;p25"/>
          <p:cNvSpPr txBox="1"/>
          <p:nvPr>
            <p:ph idx="2" type="subTitle"/>
          </p:nvPr>
        </p:nvSpPr>
        <p:spPr>
          <a:xfrm>
            <a:off x="703250" y="4339494"/>
            <a:ext cx="3058200" cy="2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CUSTOM_8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6"/>
          <p:cNvPicPr preferRelativeResize="0"/>
          <p:nvPr/>
        </p:nvPicPr>
        <p:blipFill rotWithShape="1">
          <a:blip r:embed="rId2">
            <a:alphaModFix/>
          </a:blip>
          <a:srcRect b="0" l="219" r="209" t="0"/>
          <a:stretch/>
        </p:blipFill>
        <p:spPr>
          <a:xfrm rot="10800000">
            <a:off x="7935450" y="2583150"/>
            <a:ext cx="603504" cy="60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6"/>
          <p:cNvPicPr preferRelativeResize="0"/>
          <p:nvPr/>
        </p:nvPicPr>
        <p:blipFill rotWithShape="1">
          <a:blip r:embed="rId3">
            <a:alphaModFix/>
          </a:blip>
          <a:srcRect b="0" l="28299" r="0" t="0"/>
          <a:stretch/>
        </p:blipFill>
        <p:spPr>
          <a:xfrm>
            <a:off x="0" y="142300"/>
            <a:ext cx="1697074" cy="23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30462">
            <a:off x="6634094" y="280465"/>
            <a:ext cx="2342760" cy="224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6"/>
          <p:cNvPicPr preferRelativeResize="0"/>
          <p:nvPr/>
        </p:nvPicPr>
        <p:blipFill rotWithShape="1">
          <a:blip r:embed="rId5">
            <a:alphaModFix/>
          </a:blip>
          <a:srcRect b="0" l="0" r="0" t="20810"/>
          <a:stretch/>
        </p:blipFill>
        <p:spPr>
          <a:xfrm rot="-5400006">
            <a:off x="-217463" y="1685890"/>
            <a:ext cx="2274424" cy="1839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3175" y="124473"/>
            <a:ext cx="2146650" cy="2119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93348">
            <a:off x="6960103" y="3000413"/>
            <a:ext cx="1930597" cy="1938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650" y="977250"/>
            <a:ext cx="2463799" cy="221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623248">
            <a:off x="152401" y="3045874"/>
            <a:ext cx="1914601" cy="1945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0301" y="1753250"/>
            <a:ext cx="2393374" cy="22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 rotWithShape="1">
          <a:blip r:embed="rId4">
            <a:alphaModFix/>
          </a:blip>
          <a:srcRect b="0" l="0" r="0" t="29537"/>
          <a:stretch/>
        </p:blipFill>
        <p:spPr>
          <a:xfrm>
            <a:off x="79625" y="0"/>
            <a:ext cx="2637499" cy="164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0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3050" y="3412600"/>
            <a:ext cx="1668600" cy="1730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 rotWithShape="1">
          <a:blip r:embed="rId3">
            <a:alphaModFix/>
          </a:blip>
          <a:srcRect b="0" l="0" r="24986" t="0"/>
          <a:stretch/>
        </p:blipFill>
        <p:spPr>
          <a:xfrm>
            <a:off x="7459575" y="2530575"/>
            <a:ext cx="1714500" cy="234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50" y="149200"/>
            <a:ext cx="2758024" cy="227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"/>
          <p:cNvPicPr preferRelativeResize="0"/>
          <p:nvPr/>
        </p:nvPicPr>
        <p:blipFill rotWithShape="1">
          <a:blip r:embed="rId2">
            <a:alphaModFix/>
          </a:blip>
          <a:srcRect b="0" l="219" r="209" t="0"/>
          <a:stretch/>
        </p:blipFill>
        <p:spPr>
          <a:xfrm rot="10800000">
            <a:off x="8277600" y="4423425"/>
            <a:ext cx="603504" cy="60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/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713100" y="1397800"/>
            <a:ext cx="7717500" cy="32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15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3">
            <a:alphaModFix/>
          </a:blip>
          <a:srcRect b="0" l="0" r="38938" t="36431"/>
          <a:stretch/>
        </p:blipFill>
        <p:spPr>
          <a:xfrm flipH="1">
            <a:off x="-96150" y="-91325"/>
            <a:ext cx="1348875" cy="136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6789174" y="3792525"/>
            <a:ext cx="1641600" cy="502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2" type="subTitle"/>
          </p:nvPr>
        </p:nvSpPr>
        <p:spPr>
          <a:xfrm>
            <a:off x="5443250" y="2859842"/>
            <a:ext cx="2987400" cy="87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just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just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just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just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just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just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just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just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just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3" type="subTitle"/>
          </p:nvPr>
        </p:nvSpPr>
        <p:spPr>
          <a:xfrm>
            <a:off x="6789125" y="1776850"/>
            <a:ext cx="1641600" cy="502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type="title"/>
          </p:nvPr>
        </p:nvSpPr>
        <p:spPr>
          <a:xfrm>
            <a:off x="713225" y="2569475"/>
            <a:ext cx="3145500" cy="20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2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4" type="subTitle"/>
          </p:nvPr>
        </p:nvSpPr>
        <p:spPr>
          <a:xfrm>
            <a:off x="5443250" y="848166"/>
            <a:ext cx="2987400" cy="87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just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just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just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just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just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just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just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just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just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8261550" y="4406400"/>
            <a:ext cx="630936" cy="62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/>
          <p:cNvPicPr preferRelativeResize="0"/>
          <p:nvPr/>
        </p:nvPicPr>
        <p:blipFill rotWithShape="1">
          <a:blip r:embed="rId2">
            <a:alphaModFix/>
          </a:blip>
          <a:srcRect b="0" l="0" r="38938" t="36431"/>
          <a:stretch/>
        </p:blipFill>
        <p:spPr>
          <a:xfrm flipH="1">
            <a:off x="-96150" y="-91325"/>
            <a:ext cx="1348875" cy="136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6"/>
          <p:cNvPicPr preferRelativeResize="0"/>
          <p:nvPr/>
        </p:nvPicPr>
        <p:blipFill rotWithShape="1">
          <a:blip r:embed="rId3">
            <a:alphaModFix/>
          </a:blip>
          <a:srcRect b="0" l="219" r="209" t="0"/>
          <a:stretch/>
        </p:blipFill>
        <p:spPr>
          <a:xfrm rot="10800000">
            <a:off x="8277600" y="4423425"/>
            <a:ext cx="603504" cy="60350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/>
          <p:nvPr>
            <p:ph type="title"/>
          </p:nvPr>
        </p:nvSpPr>
        <p:spPr>
          <a:xfrm>
            <a:off x="1108950" y="539500"/>
            <a:ext cx="69261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idx="1" type="subTitle"/>
          </p:nvPr>
        </p:nvSpPr>
        <p:spPr>
          <a:xfrm>
            <a:off x="2266500" y="1846350"/>
            <a:ext cx="4611000" cy="20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type="title"/>
          </p:nvPr>
        </p:nvSpPr>
        <p:spPr>
          <a:xfrm>
            <a:off x="1108950" y="539500"/>
            <a:ext cx="69261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2">
            <a:alphaModFix/>
          </a:blip>
          <a:srcRect b="0" l="32646" r="0" t="0"/>
          <a:stretch/>
        </p:blipFill>
        <p:spPr>
          <a:xfrm>
            <a:off x="0" y="1724800"/>
            <a:ext cx="1756650" cy="234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7"/>
          <p:cNvPicPr preferRelativeResize="0"/>
          <p:nvPr/>
        </p:nvPicPr>
        <p:blipFill rotWithShape="1">
          <a:blip r:embed="rId3">
            <a:alphaModFix/>
          </a:blip>
          <a:srcRect b="0" l="0" r="19061" t="17532"/>
          <a:stretch/>
        </p:blipFill>
        <p:spPr>
          <a:xfrm>
            <a:off x="7267275" y="0"/>
            <a:ext cx="1876725" cy="192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9628" y="3286225"/>
            <a:ext cx="1716499" cy="167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8"/>
          <p:cNvPicPr preferRelativeResize="0"/>
          <p:nvPr/>
        </p:nvPicPr>
        <p:blipFill rotWithShape="1">
          <a:blip r:embed="rId2">
            <a:alphaModFix/>
          </a:blip>
          <a:srcRect b="45114" l="0" r="48232" t="5336"/>
          <a:stretch/>
        </p:blipFill>
        <p:spPr>
          <a:xfrm rot="5400000">
            <a:off x="-57996" y="3344262"/>
            <a:ext cx="1839226" cy="171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8"/>
          <p:cNvPicPr preferRelativeResize="0"/>
          <p:nvPr/>
        </p:nvPicPr>
        <p:blipFill rotWithShape="1">
          <a:blip r:embed="rId3">
            <a:alphaModFix/>
          </a:blip>
          <a:srcRect b="28083" l="0" r="21203" t="0"/>
          <a:stretch/>
        </p:blipFill>
        <p:spPr>
          <a:xfrm flipH="1" rot="-9081158">
            <a:off x="7285853" y="331954"/>
            <a:ext cx="1792144" cy="1595366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/>
          <p:nvPr>
            <p:ph type="title"/>
          </p:nvPr>
        </p:nvSpPr>
        <p:spPr>
          <a:xfrm>
            <a:off x="1241100" y="1555650"/>
            <a:ext cx="6661800" cy="20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7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pic>
        <p:nvPicPr>
          <p:cNvPr id="50" name="Google Shape;50;p8"/>
          <p:cNvPicPr preferRelativeResize="0"/>
          <p:nvPr/>
        </p:nvPicPr>
        <p:blipFill rotWithShape="1">
          <a:blip r:embed="rId4">
            <a:alphaModFix/>
          </a:blip>
          <a:srcRect b="0" l="219" r="209" t="0"/>
          <a:stretch/>
        </p:blipFill>
        <p:spPr>
          <a:xfrm rot="9702180">
            <a:off x="2069301" y="4265151"/>
            <a:ext cx="588024" cy="58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9"/>
          <p:cNvGrpSpPr/>
          <p:nvPr/>
        </p:nvGrpSpPr>
        <p:grpSpPr>
          <a:xfrm>
            <a:off x="6315075" y="708675"/>
            <a:ext cx="2889425" cy="4482050"/>
            <a:chOff x="6315075" y="708675"/>
            <a:chExt cx="2889425" cy="4482050"/>
          </a:xfrm>
        </p:grpSpPr>
        <p:pic>
          <p:nvPicPr>
            <p:cNvPr id="53" name="Google Shape;53;p9"/>
            <p:cNvPicPr preferRelativeResize="0"/>
            <p:nvPr/>
          </p:nvPicPr>
          <p:blipFill rotWithShape="1">
            <a:blip r:embed="rId2">
              <a:alphaModFix amt="75000"/>
            </a:blip>
            <a:srcRect b="0" l="26101" r="0" t="11598"/>
            <a:stretch/>
          </p:blipFill>
          <p:spPr>
            <a:xfrm rot="10800000">
              <a:off x="6665576" y="1790301"/>
              <a:ext cx="2538924" cy="3400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4;p9"/>
            <p:cNvPicPr preferRelativeResize="0"/>
            <p:nvPr/>
          </p:nvPicPr>
          <p:blipFill rotWithShape="1">
            <a:blip r:embed="rId3">
              <a:alphaModFix amt="85000"/>
            </a:blip>
            <a:srcRect b="0" l="0" r="58893" t="5455"/>
            <a:stretch/>
          </p:blipFill>
          <p:spPr>
            <a:xfrm>
              <a:off x="7773000" y="708675"/>
              <a:ext cx="1397499" cy="313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9"/>
            <p:cNvPicPr preferRelativeResize="0"/>
            <p:nvPr/>
          </p:nvPicPr>
          <p:blipFill>
            <a:blip r:embed="rId4">
              <a:alphaModFix amt="88000"/>
            </a:blip>
            <a:stretch>
              <a:fillRect/>
            </a:stretch>
          </p:blipFill>
          <p:spPr>
            <a:xfrm>
              <a:off x="6315075" y="4732775"/>
              <a:ext cx="457200" cy="4553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" name="Google Shape;56;p9"/>
          <p:cNvSpPr txBox="1"/>
          <p:nvPr>
            <p:ph type="title"/>
          </p:nvPr>
        </p:nvSpPr>
        <p:spPr>
          <a:xfrm>
            <a:off x="5688476" y="1725095"/>
            <a:ext cx="27423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pic>
        <p:nvPicPr>
          <p:cNvPr id="57" name="Google Shape;57;p9"/>
          <p:cNvPicPr preferRelativeResize="0"/>
          <p:nvPr/>
        </p:nvPicPr>
        <p:blipFill rotWithShape="1">
          <a:blip r:embed="rId5">
            <a:alphaModFix amt="57000"/>
          </a:blip>
          <a:srcRect b="4794" l="26778" r="38000" t="66358"/>
          <a:stretch/>
        </p:blipFill>
        <p:spPr>
          <a:xfrm flipH="1">
            <a:off x="6999050" y="1479400"/>
            <a:ext cx="804075" cy="7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9"/>
          <p:cNvSpPr txBox="1"/>
          <p:nvPr>
            <p:ph idx="1" type="subTitle"/>
          </p:nvPr>
        </p:nvSpPr>
        <p:spPr>
          <a:xfrm>
            <a:off x="4502575" y="2755400"/>
            <a:ext cx="3925200" cy="12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noFill/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0"/>
          <p:cNvPicPr preferRelativeResize="0"/>
          <p:nvPr/>
        </p:nvPicPr>
        <p:blipFill rotWithShape="1">
          <a:blip r:embed="rId2">
            <a:alphaModFix/>
          </a:blip>
          <a:srcRect b="45119" l="0" r="48232" t="6390"/>
          <a:stretch/>
        </p:blipFill>
        <p:spPr>
          <a:xfrm rot="10800000">
            <a:off x="-235000" y="-44675"/>
            <a:ext cx="1420075" cy="129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0"/>
          <p:cNvPicPr preferRelativeResize="0"/>
          <p:nvPr/>
        </p:nvPicPr>
        <p:blipFill rotWithShape="1">
          <a:blip r:embed="rId3">
            <a:alphaModFix/>
          </a:blip>
          <a:srcRect b="28083" l="0" r="21203" t="0"/>
          <a:stretch/>
        </p:blipFill>
        <p:spPr>
          <a:xfrm rot="4217121">
            <a:off x="-467479" y="3333364"/>
            <a:ext cx="2399831" cy="2136346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0"/>
          <p:cNvSpPr txBox="1"/>
          <p:nvPr>
            <p:ph type="title"/>
          </p:nvPr>
        </p:nvSpPr>
        <p:spPr>
          <a:xfrm>
            <a:off x="713225" y="1928250"/>
            <a:ext cx="4394100" cy="12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364900"/>
            <a:ext cx="7717500" cy="32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mc:AlternateContent>
    <mc:Choice Requires="p14">
      <p:transition spd="slow" p14:dur="7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4.png"/><Relationship Id="rId4" Type="http://schemas.openxmlformats.org/officeDocument/2006/relationships/image" Target="../media/image48.png"/><Relationship Id="rId5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9.png"/><Relationship Id="rId4" Type="http://schemas.openxmlformats.org/officeDocument/2006/relationships/image" Target="../media/image65.png"/><Relationship Id="rId5" Type="http://schemas.openxmlformats.org/officeDocument/2006/relationships/image" Target="../media/image61.png"/><Relationship Id="rId6" Type="http://schemas.openxmlformats.org/officeDocument/2006/relationships/image" Target="../media/image58.png"/><Relationship Id="rId7" Type="http://schemas.openxmlformats.org/officeDocument/2006/relationships/image" Target="../media/image62.png"/><Relationship Id="rId8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>
            <p:ph idx="1" type="subTitle"/>
          </p:nvPr>
        </p:nvSpPr>
        <p:spPr>
          <a:xfrm>
            <a:off x="4415575" y="1444950"/>
            <a:ext cx="40152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- Nolli Manuele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0"/>
          <p:cNvSpPr txBox="1"/>
          <p:nvPr>
            <p:ph type="ctrTitle"/>
          </p:nvPr>
        </p:nvSpPr>
        <p:spPr>
          <a:xfrm>
            <a:off x="3730677" y="539496"/>
            <a:ext cx="47001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Wine </a:t>
            </a:r>
            <a:r>
              <a:rPr lang="en" sz="5000"/>
              <a:t>Enthusiast</a:t>
            </a:r>
            <a:endParaRPr sz="5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idx="1" type="body"/>
          </p:nvPr>
        </p:nvSpPr>
        <p:spPr>
          <a:xfrm>
            <a:off x="801275" y="1424050"/>
            <a:ext cx="7717500" cy="32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●"/>
            </a:pPr>
            <a:r>
              <a:rPr b="1" lang="en" sz="1250"/>
              <a:t>1</a:t>
            </a:r>
            <a:r>
              <a:rPr b="1" lang="en" sz="1250"/>
              <a:t> </a:t>
            </a:r>
            <a:r>
              <a:rPr lang="en" sz="1250"/>
              <a:t>Dataset</a:t>
            </a:r>
            <a:endParaRPr sz="1250"/>
          </a:p>
          <a:p>
            <a:pPr indent="-307975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50"/>
              <a:buChar char="○"/>
            </a:pPr>
            <a:r>
              <a:rPr lang="en" sz="1250"/>
              <a:t>2017 - 2020</a:t>
            </a:r>
            <a:endParaRPr sz="1250"/>
          </a:p>
          <a:p>
            <a:pPr indent="-3111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●"/>
            </a:pPr>
            <a:r>
              <a:rPr b="1" lang="en" sz="1250"/>
              <a:t>11</a:t>
            </a:r>
            <a:r>
              <a:rPr lang="en" sz="1250"/>
              <a:t>/15 </a:t>
            </a:r>
            <a:r>
              <a:rPr b="1" lang="en" sz="1250"/>
              <a:t>colonne </a:t>
            </a:r>
            <a:r>
              <a:rPr lang="en" sz="1250"/>
              <a:t>interessanti</a:t>
            </a:r>
            <a:endParaRPr sz="1250"/>
          </a:p>
          <a:p>
            <a:pPr indent="-307975" lvl="1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50"/>
              <a:buChar char="○"/>
            </a:pPr>
            <a:r>
              <a:rPr lang="en" sz="1250"/>
              <a:t>Title, Description, Points (80-100), Price (USD)</a:t>
            </a:r>
            <a:endParaRPr sz="1250"/>
          </a:p>
          <a:p>
            <a:pPr indent="-307975" lvl="1" marL="1828800" rtl="0" algn="l">
              <a:spcBef>
                <a:spcPts val="0"/>
              </a:spcBef>
              <a:spcAft>
                <a:spcPts val="0"/>
              </a:spcAft>
              <a:buSzPts val="1250"/>
              <a:buChar char="○"/>
            </a:pPr>
            <a:r>
              <a:rPr lang="en" sz="1250"/>
              <a:t>Variety, Winery, Vintage</a:t>
            </a:r>
            <a:endParaRPr sz="1250"/>
          </a:p>
          <a:p>
            <a:pPr indent="-307975" lvl="1" marL="1828800" rtl="0" algn="l">
              <a:spcBef>
                <a:spcPts val="0"/>
              </a:spcBef>
              <a:spcAft>
                <a:spcPts val="0"/>
              </a:spcAft>
              <a:buSzPts val="1250"/>
              <a:buChar char="○"/>
            </a:pPr>
            <a:r>
              <a:rPr lang="en" sz="1250"/>
              <a:t>Country , Province, Regions</a:t>
            </a:r>
            <a:endParaRPr sz="1250"/>
          </a:p>
          <a:p>
            <a:pPr indent="-307975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50"/>
              <a:buChar char="○"/>
            </a:pPr>
            <a:r>
              <a:rPr lang="en" sz="1250"/>
              <a:t>TasterName</a:t>
            </a:r>
            <a:endParaRPr sz="1250"/>
          </a:p>
          <a:p>
            <a:pPr indent="-307975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50"/>
              <a:buChar char="●"/>
            </a:pPr>
            <a:r>
              <a:rPr lang="en" sz="1250"/>
              <a:t>~ </a:t>
            </a:r>
            <a:r>
              <a:rPr b="1" lang="en" sz="1250"/>
              <a:t>80</a:t>
            </a:r>
            <a:r>
              <a:rPr b="1" lang="en" sz="1250"/>
              <a:t> mila</a:t>
            </a:r>
            <a:r>
              <a:rPr lang="en" sz="1250"/>
              <a:t> righe</a:t>
            </a:r>
            <a:endParaRPr sz="1250"/>
          </a:p>
          <a:p>
            <a:pPr indent="-307975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50"/>
              <a:buChar char="●"/>
            </a:pPr>
            <a:r>
              <a:rPr lang="en" sz="1250"/>
              <a:t>Una recensione per ogni riga</a:t>
            </a:r>
            <a:endParaRPr sz="125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50"/>
          </a:p>
        </p:txBody>
      </p:sp>
      <p:sp>
        <p:nvSpPr>
          <p:cNvPr id="207" name="Google Shape;207;p31"/>
          <p:cNvSpPr txBox="1"/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pic>
        <p:nvPicPr>
          <p:cNvPr id="208" name="Google Shape;2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200" y="1807475"/>
            <a:ext cx="1528525" cy="152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>
            <p:ph type="title"/>
          </p:nvPr>
        </p:nvSpPr>
        <p:spPr>
          <a:xfrm>
            <a:off x="1704175" y="363125"/>
            <a:ext cx="6961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Wines </a:t>
            </a:r>
            <a:r>
              <a:rPr lang="en"/>
              <a:t>d</a:t>
            </a:r>
            <a:r>
              <a:rPr lang="en"/>
              <a:t>istribution across continents</a:t>
            </a:r>
            <a:endParaRPr/>
          </a:p>
        </p:txBody>
      </p:sp>
      <p:pic>
        <p:nvPicPr>
          <p:cNvPr id="214" name="Google Shape;214;p32"/>
          <p:cNvPicPr preferRelativeResize="0"/>
          <p:nvPr/>
        </p:nvPicPr>
        <p:blipFill rotWithShape="1">
          <a:blip r:embed="rId3">
            <a:alphaModFix/>
          </a:blip>
          <a:srcRect b="0" l="8503" r="7299" t="8408"/>
          <a:stretch/>
        </p:blipFill>
        <p:spPr>
          <a:xfrm>
            <a:off x="0" y="1269750"/>
            <a:ext cx="3561100" cy="38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4900" y="1529425"/>
            <a:ext cx="5582900" cy="279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1100" y="2206700"/>
            <a:ext cx="5104574" cy="35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1100" y="3391150"/>
            <a:ext cx="5104574" cy="35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948050" y="363125"/>
            <a:ext cx="7717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 distribution</a:t>
            </a:r>
            <a:endParaRPr/>
          </a:p>
        </p:txBody>
      </p:sp>
      <p:pic>
        <p:nvPicPr>
          <p:cNvPr id="223" name="Google Shape;223;p33"/>
          <p:cNvPicPr preferRelativeResize="0"/>
          <p:nvPr/>
        </p:nvPicPr>
        <p:blipFill rotWithShape="1">
          <a:blip r:embed="rId3">
            <a:alphaModFix/>
          </a:blip>
          <a:srcRect b="0" l="0" r="0" t="12495"/>
          <a:stretch/>
        </p:blipFill>
        <p:spPr>
          <a:xfrm>
            <a:off x="0" y="1405750"/>
            <a:ext cx="9144000" cy="2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type="title"/>
          </p:nvPr>
        </p:nvSpPr>
        <p:spPr>
          <a:xfrm>
            <a:off x="865775" y="332450"/>
            <a:ext cx="7717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[Top 10] Reviewed wines</a:t>
            </a:r>
            <a:endParaRPr/>
          </a:p>
        </p:txBody>
      </p:sp>
      <p:pic>
        <p:nvPicPr>
          <p:cNvPr id="229" name="Google Shape;2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3006"/>
            <a:ext cx="9144003" cy="3049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80650"/>
            <a:ext cx="8401777" cy="223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650425"/>
            <a:ext cx="9143997" cy="243782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5"/>
          <p:cNvSpPr txBox="1"/>
          <p:nvPr>
            <p:ph idx="4294967295" type="title"/>
          </p:nvPr>
        </p:nvSpPr>
        <p:spPr>
          <a:xfrm>
            <a:off x="342125" y="212575"/>
            <a:ext cx="7717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Price vs Points</a:t>
            </a:r>
            <a:endParaRPr sz="3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>
            <p:ph type="title"/>
          </p:nvPr>
        </p:nvSpPr>
        <p:spPr>
          <a:xfrm>
            <a:off x="865775" y="332450"/>
            <a:ext cx="7717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Taster reviews</a:t>
            </a:r>
            <a:endParaRPr/>
          </a:p>
        </p:txBody>
      </p:sp>
      <p:pic>
        <p:nvPicPr>
          <p:cNvPr id="242" name="Google Shape;24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45181"/>
            <a:ext cx="9144003" cy="3049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/>
        </p:nvSpPr>
        <p:spPr>
          <a:xfrm>
            <a:off x="628750" y="471175"/>
            <a:ext cx="202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Acceptable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8" name="Google Shape;248;p37"/>
          <p:cNvSpPr txBox="1"/>
          <p:nvPr/>
        </p:nvSpPr>
        <p:spPr>
          <a:xfrm>
            <a:off x="3443788" y="471175"/>
            <a:ext cx="202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Good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9" name="Google Shape;249;p37"/>
          <p:cNvSpPr txBox="1"/>
          <p:nvPr/>
        </p:nvSpPr>
        <p:spPr>
          <a:xfrm>
            <a:off x="6704088" y="471175"/>
            <a:ext cx="157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Very Good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" name="Google Shape;250;p37"/>
          <p:cNvSpPr txBox="1"/>
          <p:nvPr/>
        </p:nvSpPr>
        <p:spPr>
          <a:xfrm>
            <a:off x="628828" y="2840825"/>
            <a:ext cx="202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Excellent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1" name="Google Shape;251;p37"/>
          <p:cNvSpPr txBox="1"/>
          <p:nvPr/>
        </p:nvSpPr>
        <p:spPr>
          <a:xfrm>
            <a:off x="3552250" y="2840825"/>
            <a:ext cx="202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Superb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2" name="Google Shape;252;p37"/>
          <p:cNvSpPr txBox="1"/>
          <p:nvPr/>
        </p:nvSpPr>
        <p:spPr>
          <a:xfrm>
            <a:off x="6921588" y="2840825"/>
            <a:ext cx="157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Classic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3" name="Google Shape;25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313" y="808311"/>
            <a:ext cx="1980575" cy="198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5971" y="808311"/>
            <a:ext cx="1980600" cy="198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312" y="3140587"/>
            <a:ext cx="1980575" cy="198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85960" y="3162939"/>
            <a:ext cx="1935867" cy="1935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23370" y="3162939"/>
            <a:ext cx="1935867" cy="1935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01067" y="808288"/>
            <a:ext cx="1980621" cy="1980616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7"/>
          <p:cNvSpPr txBox="1"/>
          <p:nvPr>
            <p:ph idx="4294967295" type="title"/>
          </p:nvPr>
        </p:nvSpPr>
        <p:spPr>
          <a:xfrm>
            <a:off x="0" y="0"/>
            <a:ext cx="91440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Most used words</a:t>
            </a:r>
            <a:endParaRPr sz="3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ineyard Company Profile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A32E61"/>
      </a:accent1>
      <a:accent2>
        <a:srgbClr val="191414"/>
      </a:accent2>
      <a:accent3>
        <a:srgbClr val="EEEEEE"/>
      </a:accent3>
      <a:accent4>
        <a:srgbClr val="A32E61"/>
      </a:accent4>
      <a:accent5>
        <a:srgbClr val="D56489"/>
      </a:accent5>
      <a:accent6>
        <a:srgbClr val="D5648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